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281390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января до 21 ч. 27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западный с переходом на юго-восточный 9-14 м/с. Температура воздуха ночью 18-20, днем 12-14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28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м/с. Температура воздуха  ночью 22-24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83943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839" y="2866684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613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2082</cp:revision>
  <cp:lastPrinted>2021-11-30T05:55:24Z</cp:lastPrinted>
  <dcterms:created xsi:type="dcterms:W3CDTF">2018-03-27T06:03:00Z</dcterms:created>
  <dcterms:modified xsi:type="dcterms:W3CDTF">2022-01-26T07:58:59Z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