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685996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2643081"/>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139047"/>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a:latin typeface="Times New Roman" panose="02020603050405020304" pitchFamily="18" charset="0"/>
                <a:cs typeface="Times New Roman" panose="02020603050405020304" pitchFamily="18" charset="0"/>
              </a:rPr>
              <a:t>Тараз</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ru-RU" sz="1100" b="1" dirty="0">
                <a:latin typeface="Times New Roman" pitchFamily="18" charset="0"/>
                <a:cs typeface="Times New Roman" pitchFamily="18" charset="0"/>
              </a:rPr>
              <a:t>27 </a:t>
            </a:r>
            <a:r>
              <a:rPr lang="ru-RU" sz="1100" b="1" dirty="0" err="1">
                <a:latin typeface="Times New Roman" pitchFamily="18" charset="0"/>
                <a:cs typeface="Times New Roman" pitchFamily="18" charset="0"/>
              </a:rPr>
              <a:t>қаңтарға</a:t>
            </a:r>
            <a:r>
              <a:rPr lang="ru-RU" sz="1100" b="1" dirty="0">
                <a:latin typeface="Times New Roman" panose="02020603050405020304" pitchFamily="18" charset="0"/>
                <a:ea typeface="Times New Roman KZ"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itchFamily="18" charset="0"/>
                <a:cs typeface="Times New Roman" pitchFamily="18" charset="0"/>
              </a:rPr>
              <a:t>2022 ж. 26 </a:t>
            </a:r>
            <a:r>
              <a:rPr lang="ru-RU" sz="1100" b="1" dirty="0" err="1">
                <a:latin typeface="Times New Roman" pitchFamily="18" charset="0"/>
                <a:cs typeface="Times New Roman" pitchFamily="18" charset="0"/>
              </a:rPr>
              <a:t>қаңтар</a:t>
            </a:r>
            <a:r>
              <a:rPr lang="ru-RU" sz="1100" b="1" dirty="0">
                <a:latin typeface="Times New Roman" pitchFamily="18" charset="0"/>
                <a:cs typeface="Times New Roman" pitchFamily="18" charset="0"/>
              </a:rPr>
              <a:t> 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27 </a:t>
            </a:r>
            <a:r>
              <a:rPr lang="ru-RU" sz="1100" b="1" dirty="0" err="1">
                <a:latin typeface="Times New Roman" pitchFamily="18" charset="0"/>
                <a:cs typeface="Times New Roman" pitchFamily="18" charset="0"/>
              </a:rPr>
              <a:t>қаңтар</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pPr algn="just"/>
            <a:r>
              <a:rPr lang="kk-KZ" sz="1100" dirty="0">
                <a:latin typeface="Times New Roman" pitchFamily="18" charset="0"/>
                <a:cs typeface="Times New Roman" panose="02020603050405020304" pitchFamily="18" charset="0"/>
                <a:sym typeface="+mn-ea"/>
              </a:rPr>
              <a:t>         Жауын-шашынсыз. </a:t>
            </a:r>
            <a:r>
              <a:rPr lang="kk-KZ" sz="1100" dirty="0">
                <a:latin typeface="Times New Roman" pitchFamily="18" charset="0"/>
                <a:cs typeface="Times New Roman" pitchFamily="18" charset="0"/>
              </a:rPr>
              <a:t>Кей уақытта тұман түседі. Солтүстік-шығыстан жел соғады, күші 5-10 м/с. Ауа температурасы түнде 3-5 градус аяз, күндіз 4-6 градус жылы болады.  </a:t>
            </a:r>
          </a:p>
          <a:p>
            <a:endParaRPr lang="ru-RU"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28 қаңтарға</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27 </a:t>
            </a:r>
            <a:r>
              <a:rPr lang="ru-RU" sz="1100" b="1" dirty="0" err="1">
                <a:latin typeface="Times New Roman" pitchFamily="18" charset="0"/>
                <a:cs typeface="Times New Roman" pitchFamily="18" charset="0"/>
              </a:rPr>
              <a:t>қаңтар</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28 </a:t>
            </a:r>
            <a:r>
              <a:rPr lang="ru-RU" sz="1100" b="1" dirty="0" err="1">
                <a:latin typeface="Times New Roman" pitchFamily="18" charset="0"/>
                <a:cs typeface="Times New Roman" pitchFamily="18" charset="0"/>
              </a:rPr>
              <a:t>қаңтар</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с.09-ға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indent="182563" algn="just"/>
            <a:r>
              <a:rPr lang="kk-KZ" sz="1100" dirty="0">
                <a:latin typeface="Times New Roman" pitchFamily="18" charset="0"/>
                <a:cs typeface="Times New Roman" panose="02020603050405020304" pitchFamily="18" charset="0"/>
                <a:sym typeface="+mn-ea"/>
              </a:rPr>
              <a:t>      Жауын-шашынсыз. </a:t>
            </a:r>
            <a:r>
              <a:rPr lang="kk-KZ" sz="1100" dirty="0">
                <a:latin typeface="Times New Roman" pitchFamily="18" charset="0"/>
                <a:cs typeface="Times New Roman" pitchFamily="18" charset="0"/>
              </a:rPr>
              <a:t>Кей уақытта тұман түседі. Солтүстік-шығыстан жел соғады, күші 9-14 м/с. Ауа температурасы түнде 5-7 градус аяз болады.  </a:t>
            </a:r>
            <a:endParaRPr lang="ru-RU" sz="11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27, 28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13151</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2114</cp:revision>
  <cp:lastPrinted>2022-01-19T06:58:06Z</cp:lastPrinted>
  <dcterms:created xsi:type="dcterms:W3CDTF">2018-03-27T06:03:00Z</dcterms:created>
  <dcterms:modified xsi:type="dcterms:W3CDTF">2022-01-26T08:15:12Z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