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366734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января по 21 ч. 27 января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юго-западный ночью 5-10, днем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20-22, днем 12-14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27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28 января 2022 г.</a:t>
            </a: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юго-западный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             16-18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12949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2143</cp:revision>
  <cp:lastPrinted>2021-07-01T03:56:27Z</cp:lastPrinted>
  <dcterms:created xsi:type="dcterms:W3CDTF">2018-03-27T06:03:00Z</dcterms:created>
  <dcterms:modified xsi:type="dcterms:W3CDTF">2022-01-26T08:07:24Z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