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475953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Циклонның әсерінен кей уақыттарда қар жауады. Оңтүстік-шығыстан, оңтүстіктен жел соғады, күші 7-12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Циклонның әсерінен кей уақытта аздаған қар жауады. Оңтүстік-шығыстан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8-10 градус аяз болады. </a:t>
            </a:r>
          </a:p>
          <a:p>
            <a:pPr indent="450000"/>
            <a:endParaRPr lang="ru-RU" sz="1200" dirty="0">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15555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2056</cp:revision>
  <cp:lastPrinted>2021-07-01T07:38:07Z</cp:lastPrinted>
  <dcterms:created xsi:type="dcterms:W3CDTF">2018-03-27T06:03:00Z</dcterms:created>
  <dcterms:modified xsi:type="dcterms:W3CDTF">2022-01-26T07:22:23Z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