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294749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января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временами ожидается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юго-восточный, южный 7-12 м/с. Температура воздуха ночью и днем 5-7 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января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временами ожидается небольшой </a:t>
            </a:r>
            <a:r>
              <a:rPr 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мснег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м/с. Температура воздуха 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1690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января, 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12909</TotalTime>
  <Words>609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2031</cp:revision>
  <cp:lastPrinted>2021-02-03T11:37:00Z</cp:lastPrinted>
  <dcterms:created xsi:type="dcterms:W3CDTF">2018-03-27T06:03:00Z</dcterms:created>
  <dcterms:modified xsi:type="dcterms:W3CDTF">2022-01-26T07:23:02Z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