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63831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26 қантар 21 сағ. 27 қаңтар 21 </a:t>
            </a:r>
            <a:r>
              <a:rPr lang="kk-KZ" altLang="ru-RU" sz="1200" b="1" dirty="0">
                <a:latin typeface="Times New Roman" panose="02020603050405020304" pitchFamily="18" charset="0"/>
                <a:cs typeface="Times New Roman" panose="02020603050405020304" pitchFamily="18" charset="0"/>
              </a:rPr>
              <a:t>сағатқа дейін</a:t>
            </a:r>
          </a:p>
          <a:p>
            <a:pPr lvl="0" indent="180975" algn="just"/>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altLang="ru-RU" sz="1200" dirty="0" err="1">
                <a:latin typeface="Times New Roman" panose="02020603050405020304" pitchFamily="18" charset="0"/>
                <a:cs typeface="Times New Roman" panose="02020603050405020304" pitchFamily="18" charset="0"/>
              </a:rPr>
              <a:t>ңтүстіктен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a:t>
            </a:r>
            <a:r>
              <a:rPr lang="ru-RU" altLang="ru-RU" sz="1200" dirty="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18-20, күндіз 9-11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916018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551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2021-07-01T07:38:07Z</cp:lastPrinted>
  <dcterms:created xsi:type="dcterms:W3CDTF">2018-03-27T06:03:00Z</dcterms:created>
  <dcterms:modified xsi:type="dcterms:W3CDTF">2022-01-26T07:53:54Z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