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108787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27, 2022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0254879"/>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27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26 </a:t>
            </a:r>
            <a:r>
              <a:rPr lang="ru-RU" altLang="ru-RU" sz="1100" b="1" dirty="0" err="1">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27 </a:t>
            </a:r>
            <a:r>
              <a:rPr lang="ru-RU" altLang="ru-RU" sz="1100" b="1" dirty="0" err="1">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аздаған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5-10 м</a:t>
            </a:r>
            <a:r>
              <a:rPr lang="ru-RU" sz="1200" dirty="0">
                <a:solidFill>
                  <a:prstClr val="black"/>
                </a:solidFill>
                <a:latin typeface="Times New Roman" pitchFamily="18" charset="0"/>
                <a:cs typeface="Times New Roman" pitchFamily="18" charset="0"/>
              </a:rPr>
              <a:t>/с.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28 қаңтарға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27 </a:t>
            </a:r>
            <a:r>
              <a:rPr lang="ru-RU" sz="1100" b="1" dirty="0" err="1">
                <a:solidFill>
                  <a:srgbClr val="000000"/>
                </a:solidFill>
                <a:latin typeface="Times New Roman" panose="02020603050405020304" pitchFamily="18" charset="0"/>
                <a:cs typeface="Times New Roman" panose="02020603050405020304" pitchFamily="18" charset="0"/>
              </a:rPr>
              <a:t>қаңтар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28 </a:t>
            </a:r>
            <a:r>
              <a:rPr lang="ru-RU" sz="1100" b="1" dirty="0" err="1">
                <a:solidFill>
                  <a:srgbClr val="000000"/>
                </a:solidFill>
                <a:latin typeface="Times New Roman" panose="02020603050405020304" pitchFamily="18" charset="0"/>
                <a:cs typeface="Times New Roman" panose="02020603050405020304" pitchFamily="18" charset="0"/>
              </a:rPr>
              <a:t>қаңтар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Бұлтты</a:t>
            </a:r>
            <a:r>
              <a:rPr lang="ru-RU" sz="1200" dirty="0">
                <a:solidFill>
                  <a:prstClr val="black"/>
                </a:solidFill>
                <a:latin typeface="Times New Roman" pitchFamily="18" charset="0"/>
                <a:cs typeface="Times New Roman"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жауын-шашынсыз. Жел сол</a:t>
            </a:r>
            <a:r>
              <a:rPr lang="ru-RU" sz="1200" dirty="0" err="1">
                <a:solidFill>
                  <a:prstClr val="black"/>
                </a:solidFill>
                <a:latin typeface="Times New Roman" pitchFamily="18" charset="0"/>
                <a:cs typeface="Times New Roman" pitchFamily="18" charset="0"/>
              </a:rPr>
              <a:t>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16091</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2055</cp:revision>
  <cp:lastPrinted>2021-07-01T07:38:07Z</cp:lastPrinted>
  <dcterms:created xsi:type="dcterms:W3CDTF">2018-03-27T06:03:00Z</dcterms:created>
  <dcterms:modified xsi:type="dcterms:W3CDTF">2022-01-26T07:21:16Z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