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868802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7606393"/>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26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27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10-12 градус </a:t>
            </a:r>
            <a:r>
              <a:rPr lang="ru-RU" sz="1100" dirty="0" err="1">
                <a:latin typeface="Times New Roman KZ" pitchFamily="18" charset="0"/>
                <a:ea typeface="Times New Roman KZ" pitchFamily="18" charset="0"/>
                <a:cs typeface="Times New Roman" pitchFamily="18" charset="0"/>
                <a:sym typeface="+mn-ea"/>
              </a:rPr>
              <a:t>аяз</a:t>
            </a:r>
            <a:r>
              <a:rPr lang="kk-KZ" sz="1100" dirty="0">
                <a:latin typeface="Times New Roman KZ" pitchFamily="18" charset="0"/>
                <a:ea typeface="Times New Roman KZ" pitchFamily="18" charset="0"/>
                <a:cs typeface="Times New Roman" pitchFamily="18" charset="0"/>
              </a:rPr>
              <a:t>, күндіз 1 градус аяз-1 градус жылы</a:t>
            </a:r>
            <a:r>
              <a:rPr lang="kk-KZ" sz="1200" dirty="0">
                <a:latin typeface="Times New Roman KZ" pitchFamily="18" charset="0"/>
                <a:ea typeface="Times New Roman KZ" pitchFamily="18" charset="0"/>
                <a:cs typeface="Times New Roman" pitchFamily="18" charset="0"/>
              </a:rPr>
              <a:t>.</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28 </a:t>
            </a:r>
            <a:r>
              <a:rPr lang="kk-KZ" altLang="ru-RU" sz="1200" b="1" dirty="0">
                <a:latin typeface="Times New Roman KZ" pitchFamily="18" charset="0"/>
                <a:ea typeface="Times New Roman KZ" pitchFamily="18" charset="0"/>
                <a:cs typeface="Times New Roman" pitchFamily="18" charset="0"/>
              </a:rPr>
              <a:t>қаңтар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27 </a:t>
            </a:r>
            <a:r>
              <a:rPr lang="ru-RU" sz="1200" b="1" dirty="0" err="1">
                <a:latin typeface="Times New Roman KZ" pitchFamily="18" charset="0"/>
                <a:ea typeface="Times New Roman KZ" pitchFamily="18" charset="0"/>
                <a:cs typeface="Times New Roman" pitchFamily="18" charset="0"/>
              </a:rPr>
              <a:t>қаңтар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28</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қаңтар</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a:t>
            </a:r>
            <a:r>
              <a:rPr lang="kk-KZ" sz="1100" dirty="0">
                <a:latin typeface="Times New Roman KZ" pitchFamily="18" charset="0"/>
                <a:ea typeface="Times New Roman KZ" pitchFamily="18" charset="0"/>
                <a:cs typeface="Times New Roman" pitchFamily="18" charset="0"/>
              </a:rPr>
              <a:t> 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12-14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4428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3058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12839</TotalTime>
  <Words>543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2083</cp:revision>
  <cp:lastPrinted>2021-07-01T03:56:27Z</cp:lastPrinted>
  <dcterms:created xsi:type="dcterms:W3CDTF">2018-03-27T06:03:00Z</dcterms:created>
  <dcterms:modified xsi:type="dcterms:W3CDTF">2022-01-26T08:13:49Z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