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9795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5-10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4-6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28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2022-01-19T06:52:39Z</cp:lastPrinted>
  <dcterms:created xsi:type="dcterms:W3CDTF">2018-03-27T06:03:00Z</dcterms:created>
  <dcterms:modified xsi:type="dcterms:W3CDTF">2022-01-26T08:15:40Z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