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549504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40896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января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небольшой снег. Ветер юго-западный с переходом на северо-восточный 9-14 м/с. Температура воздуха ночью 10-12, днём 5-7 мороза.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27 января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28 января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 9-14 м/с. Температура воздуха 11-13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12836</TotalTime>
  <Words>611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2021-07-01T03:56:27Z</cp:lastPrinted>
  <dcterms:created xsi:type="dcterms:W3CDTF">2018-03-27T06:03:00Z</dcterms:created>
  <dcterms:modified xsi:type="dcterms:W3CDTF">2022-01-26T08:27:33Z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