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98713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южный 9-14 м/с. Температура воздуха ночью 18-20, днем 9-11 мороза.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21 ч. 27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м/с. Температура воздуха ночью 17-19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января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536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2033</cp:revision>
  <cp:lastPrinted>2021-07-01T03:56:27Z</cp:lastPrinted>
  <dcterms:created xsi:type="dcterms:W3CDTF">2018-03-27T06:03:00Z</dcterms:created>
  <dcterms:modified xsi:type="dcterms:W3CDTF">2022-01-26T07:54:27Z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