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391828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5760671"/>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039020"/>
          </a:xfrm>
          <a:prstGeom prst="rect">
            <a:avLst/>
          </a:prstGeom>
        </p:spPr>
        <p:txBody>
          <a:bodyPr wrap="square">
            <a:spAutoFit/>
          </a:bodyPr>
          <a:lstStyle/>
          <a:p>
            <a:pPr lvl="0" algn="ctr"/>
            <a:r>
              <a:rPr lang="ru-RU" altLang="ru-RU" sz="1150" b="1" dirty="0">
                <a:latin typeface="Times New Roman" panose="02020603050405020304" pitchFamily="18" charset="0"/>
                <a:cs typeface="Times New Roman" panose="02020603050405020304" pitchFamily="18" charset="0"/>
              </a:rPr>
              <a:t>Шымкент </a:t>
            </a:r>
            <a:r>
              <a:rPr lang="ru-RU" altLang="ru-RU" sz="1150" b="1" dirty="0" err="1">
                <a:latin typeface="Times New Roman" panose="02020603050405020304" pitchFamily="18" charset="0"/>
                <a:cs typeface="Times New Roman" panose="02020603050405020304" pitchFamily="18" charset="0"/>
              </a:rPr>
              <a:t>қаласы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бойынша</a:t>
            </a:r>
            <a:r>
              <a:rPr lang="ru-RU" altLang="ru-RU" sz="1150" b="1" dirty="0">
                <a:latin typeface="Times New Roman" panose="02020603050405020304" pitchFamily="18" charset="0"/>
                <a:cs typeface="Times New Roman" panose="02020603050405020304" pitchFamily="18" charset="0"/>
              </a:rPr>
              <a:t> </a:t>
            </a:r>
          </a:p>
          <a:p>
            <a:pPr lvl="0" algn="ctr"/>
            <a:r>
              <a:rPr lang="ru-RU" altLang="ru-RU" sz="1150" b="1" dirty="0">
                <a:latin typeface="Times New Roman" panose="02020603050405020304" pitchFamily="18" charset="0"/>
                <a:cs typeface="Times New Roman" panose="02020603050405020304" pitchFamily="18" charset="0"/>
              </a:rPr>
              <a:t>2</a:t>
            </a:r>
            <a:r>
              <a:rPr lang="en-US" altLang="ru-RU" sz="1150" b="1" dirty="0">
                <a:latin typeface="Times New Roman" panose="02020603050405020304" pitchFamily="18" charset="0"/>
                <a:cs typeface="Times New Roman" panose="02020603050405020304" pitchFamily="18" charset="0"/>
              </a:rPr>
              <a:t>7</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қаңтарға</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арналған</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lvl="0" algn="ctr"/>
            <a:r>
              <a:rPr lang="ru-RU" altLang="ru-RU" sz="1150" b="1" dirty="0">
                <a:latin typeface="Times New Roman" panose="02020603050405020304" pitchFamily="18" charset="0"/>
                <a:cs typeface="Times New Roman" panose="02020603050405020304" pitchFamily="18" charset="0"/>
              </a:rPr>
              <a:t>2022 ж. </a:t>
            </a:r>
            <a:r>
              <a:rPr lang="kk-KZ" altLang="ru-RU" sz="1150" b="1" dirty="0">
                <a:latin typeface="Times New Roman" pitchFamily="18" charset="0"/>
                <a:cs typeface="Times New Roman" pitchFamily="18" charset="0"/>
              </a:rPr>
              <a:t>21 сағ. 2</a:t>
            </a:r>
            <a:r>
              <a:rPr lang="en-US" altLang="ru-RU" sz="1150" b="1" dirty="0">
                <a:latin typeface="Times New Roman" pitchFamily="18" charset="0"/>
                <a:cs typeface="Times New Roman" pitchFamily="18" charset="0"/>
              </a:rPr>
              <a:t>6</a:t>
            </a:r>
            <a:r>
              <a:rPr lang="kk-KZ" altLang="ru-RU" sz="1150" b="1" dirty="0">
                <a:latin typeface="Times New Roman" pitchFamily="18" charset="0"/>
                <a:cs typeface="Times New Roman" pitchFamily="18" charset="0"/>
              </a:rPr>
              <a:t> қаңтардан 2</a:t>
            </a:r>
            <a:r>
              <a:rPr lang="en-US" altLang="ru-RU" sz="1150" b="1" dirty="0">
                <a:latin typeface="Times New Roman" pitchFamily="18" charset="0"/>
                <a:cs typeface="Times New Roman" pitchFamily="18" charset="0"/>
              </a:rPr>
              <a:t>1</a:t>
            </a:r>
            <a:r>
              <a:rPr lang="kk-KZ" altLang="ru-RU" sz="1150" b="1" dirty="0">
                <a:latin typeface="Times New Roman" pitchFamily="18" charset="0"/>
                <a:cs typeface="Times New Roman" pitchFamily="18" charset="0"/>
              </a:rPr>
              <a:t> сағ. 2022 ж. 2</a:t>
            </a:r>
            <a:r>
              <a:rPr lang="en-US" altLang="ru-RU" sz="1150" b="1" dirty="0">
                <a:latin typeface="Times New Roman" pitchFamily="18" charset="0"/>
                <a:cs typeface="Times New Roman" pitchFamily="18" charset="0"/>
              </a:rPr>
              <a:t>7</a:t>
            </a:r>
            <a:r>
              <a:rPr lang="kk-KZ" altLang="ru-RU" sz="1150" b="1" dirty="0">
                <a:latin typeface="Times New Roman" pitchFamily="18" charset="0"/>
                <a:cs typeface="Times New Roman" pitchFamily="18" charset="0"/>
              </a:rPr>
              <a:t> қаңтарға дейін</a:t>
            </a:r>
            <a:r>
              <a:rPr lang="en-US" altLang="ru-RU" sz="1150" dirty="0">
                <a:solidFill>
                  <a:srgbClr val="000000"/>
                </a:solidFill>
                <a:latin typeface="Times New Roman" pitchFamily="18" charset="0"/>
                <a:cs typeface="Times New Roman" pitchFamily="18" charset="0"/>
              </a:rPr>
              <a:t> </a:t>
            </a:r>
            <a:r>
              <a:rPr lang="ru-RU" altLang="ru-RU" sz="1150" dirty="0">
                <a:solidFill>
                  <a:srgbClr val="000000"/>
                </a:solidFill>
                <a:latin typeface="Times New Roman" panose="02020603050405020304" pitchFamily="18" charset="0"/>
                <a:cs typeface="Times New Roman" panose="02020603050405020304" pitchFamily="18" charset="0"/>
                <a:sym typeface="+mn-ea"/>
              </a:rPr>
              <a:t>      </a:t>
            </a:r>
            <a:endParaRPr lang="ru-RU" altLang="ru-RU" sz="1150" b="1" dirty="0">
              <a:solidFill>
                <a:srgbClr val="002060"/>
              </a:solidFill>
              <a:latin typeface="Times New Roman" pitchFamily="18" charset="0"/>
              <a:cs typeface="Times New Roman" pitchFamily="18" charset="0"/>
            </a:endParaRPr>
          </a:p>
          <a:p>
            <a:pPr indent="182563" algn="just"/>
            <a:r>
              <a:rPr lang="kk-KZ" sz="1150" dirty="0">
                <a:latin typeface="Times New Roman" pitchFamily="18" charset="0"/>
                <a:cs typeface="Times New Roman" pitchFamily="18" charset="0"/>
              </a:rPr>
              <a:t> Көшпелі бұлтты,</a:t>
            </a:r>
            <a:r>
              <a:rPr lang="en-US"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жауын</a:t>
            </a:r>
            <a:r>
              <a:rPr lang="kk-KZ" sz="1150" dirty="0">
                <a:latin typeface="Times New Roman" pitchFamily="18" charset="0"/>
                <a:cs typeface="Times New Roman" pitchFamily="18" charset="0"/>
              </a:rPr>
              <a:t>-шашынсыз болады. Түнде және таңертең тұман түседі. Оңтүстік-шығыстан жел соғады, күші 5-10 м/с. Ауа температурасы түнде  2-4 градус аяз, күндіз 8-10 градус жылы болады.</a:t>
            </a:r>
            <a:endParaRPr lang="ru-RU" sz="1150" dirty="0">
              <a:latin typeface="Times New Roman" pitchFamily="18" charset="0"/>
              <a:cs typeface="Times New Roman" pitchFamily="18" charset="0"/>
            </a:endParaRPr>
          </a:p>
          <a:p>
            <a:pPr indent="182563" algn="ctr"/>
            <a:r>
              <a:rPr lang="ru-RU" sz="1150" b="1" dirty="0">
                <a:latin typeface="Times New Roman" pitchFamily="18" charset="0"/>
                <a:cs typeface="Times New Roman" pitchFamily="18" charset="0"/>
              </a:rPr>
              <a:t> 28</a:t>
            </a:r>
            <a:r>
              <a:rPr lang="kk-KZ" altLang="ru-RU" sz="1150" b="1" dirty="0">
                <a:latin typeface="Times New Roman" pitchFamily="18" charset="0"/>
                <a:cs typeface="Times New Roman" pitchFamily="18" charset="0"/>
              </a:rPr>
              <a:t> қаңтарға</a:t>
            </a:r>
          </a:p>
          <a:p>
            <a:pPr lvl="0" indent="182563" algn="ctr"/>
            <a:r>
              <a:rPr lang="kk-KZ" altLang="ru-RU" sz="1150" b="1" dirty="0">
                <a:latin typeface="Times New Roman" pitchFamily="18" charset="0"/>
                <a:cs typeface="Times New Roman" pitchFamily="18" charset="0"/>
              </a:rPr>
              <a:t>2022 ж. 21 сағ. 27 қаңтардан 09 сағ. 28 қаңтарға дейін</a:t>
            </a:r>
            <a:endParaRPr lang="en-US" altLang="ru-RU" sz="1150" b="1" dirty="0">
              <a:latin typeface="Times New Roman" pitchFamily="18" charset="0"/>
              <a:cs typeface="Times New Roman" pitchFamily="18" charset="0"/>
            </a:endParaRPr>
          </a:p>
          <a:p>
            <a:pPr lvl="0" indent="182563" algn="just"/>
            <a:r>
              <a:rPr lang="kk-KZ" sz="1150" dirty="0">
                <a:latin typeface="Times New Roman" pitchFamily="18" charset="0"/>
                <a:cs typeface="Times New Roman" pitchFamily="18" charset="0"/>
              </a:rPr>
              <a:t> Көшпелі бұлтты, жауын-шашынсыз болады. Тұман түседі. Оңтүстік-шығыстан жел соғады, күші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0-2 градус </a:t>
            </a:r>
            <a:r>
              <a:rPr lang="ru-RU" sz="1150" dirty="0" err="1">
                <a:latin typeface="Times New Roman" pitchFamily="18" charset="0"/>
                <a:cs typeface="Times New Roman" pitchFamily="18" charset="0"/>
              </a:rPr>
              <a:t>аяз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болады</a:t>
            </a:r>
            <a:r>
              <a:rPr lang="ru-RU" sz="1150" dirty="0">
                <a:latin typeface="Times New Roman" pitchFamily="18" charset="0"/>
                <a:cs typeface="Times New Roman" pitchFamily="18" charset="0"/>
              </a:rPr>
              <a:t>.</a:t>
            </a:r>
            <a:endParaRPr lang="ru-RU" sz="115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12965</TotalTime>
  <Words>596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2107</cp:revision>
  <cp:lastPrinted>2021-07-01T03:56:27Z</cp:lastPrinted>
  <dcterms:created xsi:type="dcterms:W3CDTF">2018-03-27T06:03:00Z</dcterms:created>
  <dcterms:modified xsi:type="dcterms:W3CDTF">2022-01-26T08:28:13Z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