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6119017"/>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5428281"/>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189282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25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24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25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9-11</a:t>
            </a:r>
            <a:r>
              <a:rPr lang="kk-KZ" sz="1100" dirty="0">
                <a:latin typeface="Times New Roman KZ" pitchFamily="18" charset="0"/>
                <a:ea typeface="Times New Roman KZ" pitchFamily="18" charset="0"/>
                <a:cs typeface="Times New Roman" pitchFamily="18" charset="0"/>
              </a:rPr>
              <a:t>, күндіз 2-4 градус аяз</a:t>
            </a:r>
            <a:r>
              <a:rPr lang="kk-KZ" sz="1200" dirty="0">
                <a:latin typeface="Times New Roman KZ" pitchFamily="18" charset="0"/>
                <a:ea typeface="Times New Roman KZ" pitchFamily="18" charset="0"/>
                <a:cs typeface="Times New Roman" pitchFamily="18" charset="0"/>
              </a:rPr>
              <a:t>.</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26 </a:t>
            </a:r>
            <a:r>
              <a:rPr lang="kk-KZ" altLang="ru-RU" sz="1200" b="1" dirty="0">
                <a:latin typeface="Times New Roman KZ" pitchFamily="18" charset="0"/>
                <a:ea typeface="Times New Roman KZ" pitchFamily="18" charset="0"/>
                <a:cs typeface="Times New Roman" pitchFamily="18" charset="0"/>
              </a:rPr>
              <a:t>қаңтар</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25 </a:t>
            </a:r>
            <a:r>
              <a:rPr lang="ru-RU" sz="1200" b="1" dirty="0" err="1">
                <a:latin typeface="Times New Roman KZ" pitchFamily="18" charset="0"/>
                <a:ea typeface="Times New Roman KZ" pitchFamily="18" charset="0"/>
                <a:cs typeface="Times New Roman" pitchFamily="18" charset="0"/>
              </a:rPr>
              <a:t>қаңтар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қаңтар</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rPr>
              <a:t>жауын-шашынсыз</a:t>
            </a:r>
            <a:r>
              <a:rPr lang="ru-RU" sz="1100" dirty="0">
                <a:latin typeface="Times New Roman KZ" pitchFamily="18" charset="0"/>
                <a:ea typeface="Times New Roman KZ" pitchFamily="18" charset="0"/>
                <a:cs typeface="Times New Roman" pitchFamily="18" charset="0"/>
              </a:rPr>
              <a:t>.</a:t>
            </a:r>
            <a:r>
              <a:rPr lang="kk-KZ" sz="1100" dirty="0">
                <a:latin typeface="Times New Roman KZ" pitchFamily="18" charset="0"/>
                <a:ea typeface="Times New Roman KZ" pitchFamily="18" charset="0"/>
                <a:cs typeface="Times New Roman" pitchFamily="18" charset="0"/>
              </a:rPr>
              <a:t> Солтүстік-шығыстан жел соғады, күші 2-7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10-12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25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5113"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12835</TotalTime>
  <Words>539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2079</cp:revision>
  <cp:lastPrinted>2021-07-01T03:56:27Z</cp:lastPrinted>
  <dcterms:created xsi:type="dcterms:W3CDTF">2018-03-27T06:03:00Z</dcterms:created>
  <dcterms:modified xsi:type="dcterms:W3CDTF">2022-01-24T08:37:02Z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