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211711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24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25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5-7, днем 0-2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мороза.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26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26 января</a:t>
            </a:r>
          </a:p>
          <a:p>
            <a:pPr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6-8 мороза. 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25, ночью 26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756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2091</cp:revision>
  <cp:lastPrinted>2021-07-01T09:11:30Z</cp:lastPrinted>
  <dcterms:created xsi:type="dcterms:W3CDTF">2018-03-27T06:03:00Z</dcterms:created>
  <dcterms:modified xsi:type="dcterms:W3CDTF">2022-01-24T08:04:12Z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