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034201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642" y="25270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по 21 ч. 25 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ночью 2-7, днем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22-24, днем 13-15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25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26 января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18-20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12949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2021-07-01T03:56:27Z</cp:lastPrinted>
  <dcterms:created xsi:type="dcterms:W3CDTF">2018-03-27T06:03:00Z</dcterms:created>
  <dcterms:modified xsi:type="dcterms:W3CDTF">2022-01-24T08:28:59Z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