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7327903"/>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96495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70816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24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21-ден. 25 </a:t>
            </a:r>
            <a:r>
              <a:rPr lang="kk-KZ" sz="1200" b="1" dirty="0">
                <a:latin typeface="Times New Roman" panose="02020603050405020304" pitchFamily="18" charset="0"/>
                <a:cs typeface="Times New Roman" panose="02020603050405020304" pitchFamily="18" charset="0"/>
              </a:rPr>
              <a:t>қантар</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Ж</a:t>
            </a:r>
            <a:r>
              <a:rPr lang="ru-RU" sz="1100" dirty="0">
                <a:latin typeface="Times New Roman" panose="02020603050405020304" pitchFamily="18" charset="0"/>
                <a:cs typeface="Times New Roman" panose="02020603050405020304" pitchFamily="18" charset="0"/>
              </a:rPr>
              <a:t>ел </a:t>
            </a:r>
            <a:r>
              <a:rPr lang="ru-RU" sz="1100" dirty="0" err="1">
                <a:latin typeface="Times New Roman" panose="02020603050405020304" pitchFamily="18" charset="0"/>
                <a:cs typeface="Times New Roman" panose="02020603050405020304" pitchFamily="18" charset="0"/>
              </a:rPr>
              <a:t>оңтүстік</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2-7 </a:t>
            </a:r>
            <a:r>
              <a:rPr lang="kk-KZ" sz="1100" dirty="0">
                <a:latin typeface="Times New Roman" panose="02020603050405020304" pitchFamily="18" charset="0"/>
                <a:cs typeface="Times New Roman" panose="02020603050405020304" pitchFamily="18" charset="0"/>
              </a:rPr>
              <a:t>м/с. Ауа температурасы түнде 24-26, күндіз 13-15 аяз.</a:t>
            </a:r>
          </a:p>
          <a:p>
            <a:pPr algn="ctr"/>
            <a:r>
              <a:rPr lang="kk-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6</a:t>
            </a:r>
            <a:r>
              <a:rPr lang="kk-KZ" sz="1100" b="1" dirty="0">
                <a:latin typeface="Times New Roman" panose="02020603050405020304" pitchFamily="18" charset="0"/>
                <a:cs typeface="Times New Roman" panose="02020603050405020304" pitchFamily="18" charset="0"/>
              </a:rPr>
              <a:t> қантарға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25 </a:t>
            </a:r>
            <a:r>
              <a:rPr lang="kk-KZ" sz="1100" b="1" dirty="0">
                <a:latin typeface="Times New Roman" panose="02020603050405020304" pitchFamily="18" charset="0"/>
                <a:cs typeface="Times New Roman" panose="02020603050405020304" pitchFamily="18" charset="0"/>
              </a:rPr>
              <a:t>қантар </a:t>
            </a:r>
            <a:r>
              <a:rPr lang="ru-RU" sz="1100" b="1" dirty="0">
                <a:latin typeface="Times New Roman" panose="02020603050405020304" pitchFamily="18" charset="0"/>
                <a:cs typeface="Times New Roman" panose="02020603050405020304" pitchFamily="18" charset="0"/>
              </a:rPr>
              <a:t>с. 21-ден 26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Қар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жел соғады, күші 5-10 </a:t>
            </a:r>
            <a:r>
              <a:rPr lang="ru-RU" sz="1100" dirty="0">
                <a:latin typeface="Times New Roman" panose="02020603050405020304" pitchFamily="18" charset="0"/>
                <a:cs typeface="Times New Roman" panose="02020603050405020304" pitchFamily="18" charset="0"/>
              </a:rPr>
              <a:t>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18-20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461665"/>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a:p>
            <a:pPr algn="ctr"/>
            <a:r>
              <a:rPr lang="ru-RU" sz="1200" dirty="0" smtClean="0">
                <a:solidFill>
                  <a:schemeClr val="tx1"/>
                </a:solidFill>
                <a:latin typeface="Times New Roman" panose="02020603050405020304" pitchFamily="18" charset="0"/>
                <a:cs typeface="Times New Roman" panose="02020603050405020304" pitchFamily="18" charset="0"/>
              </a:rPr>
              <a:t>Павлодар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a:t>
            </a:r>
            <a:r>
              <a:rPr lang="ru-RU" sz="1200" dirty="0" err="1">
                <a:solidFill>
                  <a:schemeClr val="tx1"/>
                </a:solidFill>
                <a:latin typeface="Times New Roman" panose="02020603050405020304" pitchFamily="18" charset="0"/>
                <a:cs typeface="Times New Roman" panose="02020603050405020304" pitchFamily="18" charset="0"/>
              </a:rPr>
              <a:t>Ақсу</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26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14342</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2115</cp:revision>
  <cp:lastPrinted>2021-11-30T05:55:07Z</cp:lastPrinted>
  <dcterms:created xsi:type="dcterms:W3CDTF">2018-03-27T06:03:00Z</dcterms:created>
  <dcterms:modified xsi:type="dcterms:W3CDTF">2022-01-24T08:24:21Z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