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959222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25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47538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7719" y="2237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fontAlgn="b">
              <a:spcBef>
                <a:spcPts val="0"/>
              </a:spcBef>
              <a:spcAft>
                <a:spcPts val="0"/>
              </a:spcAft>
              <a:defRPr/>
            </a:pP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fontAlgn="b">
              <a:spcBef>
                <a:spcPts val="0"/>
              </a:spcBef>
              <a:spcAft>
                <a:spcPts val="0"/>
              </a:spcAf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болады</a:t>
            </a:r>
            <a:r>
              <a:rPr lang="ru-RU"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13139</TotalTime>
  <Words>612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2047</cp:revision>
  <cp:lastPrinted>2021-07-01T07:38:07Z</cp:lastPrinted>
  <dcterms:created xsi:type="dcterms:W3CDTF">2018-03-27T06:03:00Z</dcterms:created>
  <dcterms:modified xsi:type="dcterms:W3CDTF">2022-01-24T08:10:07Z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