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637566"/>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25 қаңтарда</a:t>
            </a:r>
          </a:p>
          <a:p>
            <a:pPr lvl="0" algn="ctr"/>
            <a:r>
              <a:rPr lang="kk-KZ" altLang="ru-RU" sz="1200" b="1" dirty="0">
                <a:latin typeface="Times New Roman" panose="02020603050405020304" pitchFamily="18" charset="0"/>
                <a:cs typeface="Times New Roman" panose="02020603050405020304" pitchFamily="18" charset="0"/>
              </a:rPr>
              <a:t>   21 </a:t>
            </a:r>
            <a:r>
              <a:rPr lang="kk-KZ" altLang="ru-RU" sz="1200" b="1" dirty="0" smtClean="0">
                <a:latin typeface="Times New Roman" panose="02020603050405020304" pitchFamily="18" charset="0"/>
                <a:cs typeface="Times New Roman" panose="02020603050405020304" pitchFamily="18" charset="0"/>
              </a:rPr>
              <a:t>қантар 24 сағ. 25 қаңтар 21 </a:t>
            </a:r>
            <a:r>
              <a:rPr lang="kk-KZ" altLang="ru-RU" sz="1200" b="1" dirty="0">
                <a:latin typeface="Times New Roman" panose="02020603050405020304" pitchFamily="18" charset="0"/>
                <a:cs typeface="Times New Roman" panose="02020603050405020304" pitchFamily="18" charset="0"/>
              </a:rPr>
              <a:t>сағатқа </a:t>
            </a:r>
            <a:r>
              <a:rPr lang="kk-KZ" altLang="ru-RU" sz="1200" b="1" dirty="0"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бірінші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жартысында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0-5 </a:t>
            </a:r>
            <a:r>
              <a:rPr lang="ru-RU" altLang="ru-RU" sz="1200" dirty="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25-27, күндіз 15-17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25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26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5294257"/>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25, 2022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26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smtClean="0">
                <a:solidFill>
                  <a:schemeClr val="tx1"/>
                </a:solidFill>
                <a:latin typeface="Times New Roman" panose="02020603050405020304" pitchFamily="18" charset="0"/>
                <a:cs typeface="Times New Roman" panose="02020603050405020304" pitchFamily="18" charset="0"/>
              </a:rPr>
              <a:t>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13316</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2021-07-01T07:38:07Z</cp:lastPrinted>
  <dcterms:created xsi:type="dcterms:W3CDTF">2018-03-27T06:03:00Z</dcterms:created>
  <dcterms:modified xsi:type="dcterms:W3CDTF">2022-01-24T08:18:12Z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