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532122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25, 2022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098414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25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24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25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күннің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соңында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9-14 м</a:t>
            </a:r>
            <a:r>
              <a:rPr lang="ru-RU" sz="1200" dirty="0">
                <a:solidFill>
                  <a:prstClr val="black"/>
                </a:solidFill>
                <a:latin typeface="Times New Roman" pitchFamily="18" charset="0"/>
                <a:cs typeface="Times New Roman" pitchFamily="18" charset="0"/>
              </a:rPr>
              <a:t>/с.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26 қаңтарға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25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26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 </a:t>
            </a:r>
            <a:r>
              <a:rPr lang="ru-RU" sz="1200" dirty="0">
                <a:solidFill>
                  <a:srgbClr val="000000"/>
                </a:solidFill>
                <a:latin typeface="Times New Roman" panose="02020603050405020304" pitchFamily="18" charset="0"/>
                <a:cs typeface="Times New Roman" panose="02020603050405020304" pitchFamily="18" charset="0"/>
                <a:sym typeface="+mn-ea"/>
              </a:rPr>
              <a:t>(</a:t>
            </a:r>
            <a:r>
              <a:rPr lang="kk-KZ" sz="1200" dirty="0">
                <a:solidFill>
                  <a:srgbClr val="000000"/>
                </a:solidFill>
                <a:latin typeface="Times New Roman" panose="02020603050405020304" pitchFamily="18" charset="0"/>
                <a:cs typeface="Times New Roman" panose="02020603050405020304" pitchFamily="18" charset="0"/>
                <a:sym typeface="+mn-ea"/>
              </a:rPr>
              <a:t>жаңбыр, қар</a:t>
            </a:r>
            <a:r>
              <a:rPr lang="ru-RU" sz="1200" dirty="0">
                <a:solidFill>
                  <a:srgbClr val="000000"/>
                </a:solidFill>
                <a:latin typeface="Times New Roman" panose="02020603050405020304" pitchFamily="18" charset="0"/>
                <a:cs typeface="Times New Roman" panose="02020603050405020304" pitchFamily="18" charset="0"/>
                <a:sym typeface="+mn-ea"/>
              </a:rPr>
              <a:t>)</a:t>
            </a:r>
            <a:r>
              <a:rPr lang="kk-KZ" sz="1200" dirty="0">
                <a:solidFill>
                  <a:srgbClr val="000000"/>
                </a:solidFill>
                <a:latin typeface="Times New Roman" panose="02020603050405020304" pitchFamily="18" charset="0"/>
                <a:cs typeface="Times New Roman" panose="02020603050405020304" pitchFamily="18" charset="0"/>
                <a:sym typeface="+mn-ea"/>
              </a:rPr>
              <a:t>. Жел оң</a:t>
            </a:r>
            <a:r>
              <a:rPr lang="ru-RU" sz="1200" dirty="0" err="1">
                <a:solidFill>
                  <a:prstClr val="black"/>
                </a:solidFill>
                <a:latin typeface="Times New Roman" pitchFamily="18" charset="0"/>
                <a:cs typeface="Times New Roman" pitchFamily="18" charset="0"/>
              </a:rPr>
              <a:t>түстік-батыстан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16002</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2051</cp:revision>
  <cp:lastPrinted>2021-07-01T07:38:07Z</cp:lastPrinted>
  <dcterms:created xsi:type="dcterms:W3CDTF">2018-03-27T06:03:00Z</dcterms:created>
  <dcterms:modified xsi:type="dcterms:W3CDTF">2022-01-24T08:00:46Z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