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03631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0993174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24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25 қаңтарға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a:t>
            </a:r>
            <a:r>
              <a:rPr lang="kk-KZ" sz="1200" dirty="0">
                <a:latin typeface="Times New Roman" pitchFamily="18" charset="0"/>
                <a:cs typeface="Times New Roman" pitchFamily="18" charset="0"/>
              </a:rPr>
              <a:t>-шашынсыз болады. Түнде және таңертең тұман түседі. Шығыстан жел соғады, күші 5-10 м/с. Ауа температурасы түнде  3-5 градус аяз, күндіз 4-6 градус 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26</a:t>
            </a:r>
            <a:r>
              <a:rPr lang="kk-KZ" altLang="ru-RU" sz="1200" b="1" dirty="0">
                <a:latin typeface="Times New Roman" pitchFamily="18" charset="0"/>
                <a:cs typeface="Times New Roman" pitchFamily="18" charset="0"/>
              </a:rPr>
              <a:t> қаңтарға</a:t>
            </a:r>
          </a:p>
          <a:p>
            <a:pPr lvl="0" indent="182563" algn="ctr"/>
            <a:r>
              <a:rPr lang="kk-KZ" altLang="ru-RU" sz="1200" b="1" dirty="0">
                <a:latin typeface="Times New Roman" pitchFamily="18" charset="0"/>
                <a:cs typeface="Times New Roman" pitchFamily="18" charset="0"/>
              </a:rPr>
              <a:t>2022 ж. 21 сағ. 25 қаңтардан 09 сағ. 26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жауын-шашынсыз болады. Шығыстан жел соғады,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25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12964</TotalTime>
  <Words>590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2102</cp:revision>
  <cp:lastPrinted>2021-07-01T03:56:27Z</cp:lastPrinted>
  <dcterms:created xsi:type="dcterms:W3CDTF">2018-03-27T06:03:00Z</dcterms:created>
  <dcterms:modified xsi:type="dcterms:W3CDTF">2022-01-24T08:41:18Z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