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622828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22-24°,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13-15° мороза. 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января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м/с. Температура воздуха  ночью 23-25°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5352" y="3151208"/>
            <a:ext cx="4697050" cy="276999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156163"/>
            <a:ext cx="4681537" cy="830997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января 2022 года метеорологические условия будут способствовать накоплению загрязняющих веществ в атмосфере города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13843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1996</cp:revision>
  <cp:lastPrinted>2021-10-14T11:15:53Z</cp:lastPrinted>
  <dcterms:created xsi:type="dcterms:W3CDTF">2018-03-27T06:03:00Z</dcterms:created>
  <dcterms:modified xsi:type="dcterms:W3CDTF">2022-01-24T08:30:38Z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