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08150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24</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929351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2973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89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125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25 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24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a:t>
            </a:r>
            <a:r>
              <a:rPr lang="kk-KZ" sz="1100" dirty="0"/>
              <a:t> </a:t>
            </a:r>
            <a:r>
              <a:rPr lang="kk-KZ" sz="1100" dirty="0">
                <a:latin typeface="Times New Roman" pitchFamily="18" charset="0"/>
                <a:cs typeface="Times New Roman" pitchFamily="18" charset="0"/>
              </a:rPr>
              <a:t>жел соғады, түнде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2-7,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7-12 </a:t>
            </a:r>
            <a:r>
              <a:rPr lang="kk-KZ" sz="1100" dirty="0">
                <a:latin typeface="Times New Roman" pitchFamily="18" charset="0"/>
                <a:cs typeface="Times New Roman" pitchFamily="18" charset="0"/>
              </a:rPr>
              <a:t>м/с. Ауа температурасы түнде 22-24, күндіз 13-15 градус аяз.</a:t>
            </a:r>
          </a:p>
          <a:p>
            <a:pPr indent="182563" algn="ctr"/>
            <a:r>
              <a:rPr lang="kk-KZ" sz="1100" b="1" dirty="0">
                <a:solidFill>
                  <a:srgbClr val="000000"/>
                </a:solidFill>
                <a:latin typeface="Times New Roman" pitchFamily="18" charset="0"/>
                <a:cs typeface="Times New Roman" pitchFamily="18" charset="0"/>
              </a:rPr>
              <a:t>26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25 қаңтар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26 </a:t>
            </a:r>
            <a:r>
              <a:rPr lang="ru-RU" altLang="ru-RU" sz="1100" b="1" dirty="0" err="1">
                <a:solidFill>
                  <a:srgbClr val="000000"/>
                </a:solidFill>
                <a:latin typeface="Times New Roman" pitchFamily="18" charset="0"/>
                <a:cs typeface="Times New Roman" pitchFamily="18" charset="0"/>
              </a:rPr>
              <a:t>қаңтарға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18-20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25, 26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12790</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2022-01-24T08:28:34Z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