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08272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до 21 ч. 25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южных направлений 2-7 м/с. Температура воздуха ночью 24-26, днем 13-15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26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20032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2022 года метеорологические условия будут способствовать накоплению загрязняющих веществ в атмосфере города, ночью 25 января 2022 – рассеянию.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839" y="2866684"/>
            <a:ext cx="4698542" cy="646331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Павлодар, 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Екибастуз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г. Аксу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624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2078</cp:revision>
  <cp:lastPrinted>2021-11-30T05:55:24Z</cp:lastPrinted>
  <dcterms:created xsi:type="dcterms:W3CDTF">2018-03-27T06:03:00Z</dcterms:created>
  <dcterms:modified xsi:type="dcterms:W3CDTF">2022-01-24T08:25:05Z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