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810182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25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қантар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25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Антициклонның әсерінен жауын-шашын болмайды. Шығыстан бағыттағы жел соғады, күші 0-5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25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latin typeface="Times New Roman" pitchFamily="18" charset="0"/>
                <a:cs typeface="Times New Roman" pitchFamily="18" charset="0"/>
              </a:rPr>
              <a:t>Антициклонның әсерінен жауын-шашын болмайды. Оңтүстік-шығыстан жел соғады, күші 0-5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15-17 градус аяз болады.</a:t>
            </a: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652771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867</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717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12963</TotalTime>
  <Words>538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2052</cp:revision>
  <cp:lastPrinted>2021-07-01T07:38:07Z</cp:lastPrinted>
  <dcterms:created xsi:type="dcterms:W3CDTF">2018-03-27T06:03:00Z</dcterms:created>
  <dcterms:modified xsi:type="dcterms:W3CDTF">2022-01-24T08:02:22Z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