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127615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756100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Ночью и утром туман. Ветер северо-восточный 0-5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25-27°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15-17° мороза.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января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23-25°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830997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января 2022 года метеорологические условия будут способствовать накоплению загрязняющих веществ в атмосфере города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 НМУ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14346</TotalTime>
  <Words>667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2018</cp:revision>
  <cp:lastPrinted>2021-07-01T03:56:27Z</cp:lastPrinted>
  <dcterms:created xsi:type="dcterms:W3CDTF">2018-03-27T06:03:00Z</dcterms:created>
  <dcterms:modified xsi:type="dcterms:W3CDTF">2022-01-24T08:31:53Z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