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2338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Ночью и утром туман. Ветер 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25-27°,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27-29°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00716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712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2021-10-18T15:52:53Z</cp:lastPrinted>
  <dcterms:created xsi:type="dcterms:W3CDTF">2018-03-27T06:03:00Z</dcterms:created>
  <dcterms:modified xsi:type="dcterms:W3CDTF">2022-01-24T08:34:58Z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