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848716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3269" y="270695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25 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2-7 м/с. Температура воздуха ночью 19-21, днем 9-11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26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2-7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16-18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25 января, ночью 26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12891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1975</cp:revision>
  <cp:lastPrinted>2021-07-01T03:56:27Z</cp:lastPrinted>
  <dcterms:created xsi:type="dcterms:W3CDTF">2018-03-27T06:03:00Z</dcterms:created>
  <dcterms:modified xsi:type="dcterms:W3CDTF">2022-01-24T08:13:12Z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