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5620024"/>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61629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4468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a:latin typeface="Times New Roman" panose="02020603050405020304" pitchFamily="18" charset="0"/>
                <a:cs typeface="Times New Roman" panose="02020603050405020304" pitchFamily="18" charset="0"/>
              </a:rPr>
              <a:t>Тараз</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ru-RU" sz="1100" b="1" dirty="0">
                <a:latin typeface="Times New Roman" pitchFamily="18" charset="0"/>
                <a:cs typeface="Times New Roman" pitchFamily="18" charset="0"/>
              </a:rPr>
              <a:t>25 </a:t>
            </a:r>
            <a:r>
              <a:rPr lang="ru-RU" sz="1100" b="1" dirty="0" err="1">
                <a:latin typeface="Times New Roman" pitchFamily="18" charset="0"/>
                <a:cs typeface="Times New Roman" pitchFamily="18" charset="0"/>
              </a:rPr>
              <a:t>қаңтарға</a:t>
            </a:r>
            <a:r>
              <a:rPr lang="ru-RU" sz="1100" b="1" dirty="0">
                <a:latin typeface="Times New Roman" panose="02020603050405020304" pitchFamily="18" charset="0"/>
                <a:ea typeface="Times New Roman KZ"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itchFamily="18" charset="0"/>
                <a:cs typeface="Times New Roman" pitchFamily="18" charset="0"/>
              </a:rPr>
              <a:t>2022 ж. 24 </a:t>
            </a:r>
            <a:r>
              <a:rPr lang="ru-RU" sz="1100" b="1" dirty="0" err="1">
                <a:solidFill>
                  <a:prstClr val="black"/>
                </a:solidFill>
                <a:latin typeface="Times New Roman" pitchFamily="18" charset="0"/>
                <a:cs typeface="Times New Roman" pitchFamily="18" charset="0"/>
              </a:rPr>
              <a:t>қаңтар</a:t>
            </a:r>
            <a:r>
              <a:rPr lang="ru-RU" sz="1100" b="1" dirty="0">
                <a:latin typeface="Times New Roman" pitchFamily="18" charset="0"/>
                <a:cs typeface="Times New Roman" pitchFamily="18" charset="0"/>
              </a:rPr>
              <a:t> 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25 </a:t>
            </a:r>
            <a:r>
              <a:rPr lang="ru-RU" sz="1100" b="1" dirty="0" err="1">
                <a:latin typeface="Times New Roman" pitchFamily="18" charset="0"/>
                <a:cs typeface="Times New Roman" pitchFamily="18" charset="0"/>
              </a:rPr>
              <a:t>қаңтар</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21-ге </a:t>
            </a:r>
            <a:r>
              <a:rPr lang="ru-RU" sz="1100" b="1" dirty="0" err="1">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algn="just"/>
            <a:r>
              <a:rPr lang="kk-KZ" sz="1200" dirty="0">
                <a:solidFill>
                  <a:srgbClr val="000000"/>
                </a:solidFill>
                <a:latin typeface="Times New Roman" pitchFamily="18" charset="0"/>
                <a:cs typeface="Times New Roman" panose="02020603050405020304" pitchFamily="18" charset="0"/>
                <a:sym typeface="+mn-ea"/>
              </a:rPr>
              <a:t>         Жауын-шашынсыз. </a:t>
            </a:r>
            <a:r>
              <a:rPr lang="kk-KZ" sz="1200" dirty="0">
                <a:latin typeface="Times New Roman" pitchFamily="18" charset="0"/>
                <a:cs typeface="Times New Roman" pitchFamily="18" charset="0"/>
              </a:rPr>
              <a:t>Кей уақытта тұман түседі. Солтүстік-шығыстан жел соғады, күші 5-10</a:t>
            </a:r>
            <a:r>
              <a:rPr lang="kk-KZ" sz="1200" dirty="0">
                <a:solidFill>
                  <a:prstClr val="black"/>
                </a:solidFill>
                <a:latin typeface="Times New Roman" pitchFamily="18" charset="0"/>
                <a:cs typeface="Times New Roman" pitchFamily="18" charset="0"/>
              </a:rPr>
              <a:t> м/с</a:t>
            </a:r>
            <a:r>
              <a:rPr lang="kk-KZ" sz="1200" dirty="0">
                <a:latin typeface="Times New Roman" pitchFamily="18" charset="0"/>
                <a:cs typeface="Times New Roman" pitchFamily="18" charset="0"/>
              </a:rPr>
              <a:t>. Ауа температурасы түнде 3-5 градус аяз, күндіз 0-2 градус жылы болады.  </a:t>
            </a:r>
          </a:p>
          <a:p>
            <a:endParaRPr lang="ru-RU" sz="1200" b="1" dirty="0">
              <a:solidFill>
                <a:srgbClr val="000000"/>
              </a:solidFill>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26 қаңтарға</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25 </a:t>
            </a:r>
            <a:r>
              <a:rPr lang="ru-RU" sz="1200" b="1" dirty="0" err="1">
                <a:latin typeface="Times New Roman" pitchFamily="18" charset="0"/>
                <a:cs typeface="Times New Roman" pitchFamily="18" charset="0"/>
              </a:rPr>
              <a:t>қаңтар</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26 </a:t>
            </a:r>
            <a:r>
              <a:rPr lang="ru-RU" sz="1200" b="1" dirty="0" err="1">
                <a:latin typeface="Times New Roman" pitchFamily="18" charset="0"/>
                <a:cs typeface="Times New Roman" pitchFamily="18" charset="0"/>
              </a:rPr>
              <a:t>қаңтар</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r>
              <a:rPr lang="kk-KZ" sz="1200" dirty="0">
                <a:solidFill>
                  <a:srgbClr val="000000"/>
                </a:solidFill>
                <a:latin typeface="Times New Roman" pitchFamily="18" charset="0"/>
                <a:cs typeface="Times New Roman" panose="02020603050405020304" pitchFamily="18" charset="0"/>
                <a:sym typeface="+mn-ea"/>
              </a:rPr>
              <a:t>      Жауын-шашынсыз. </a:t>
            </a:r>
            <a:r>
              <a:rPr lang="kk-KZ" sz="1200" dirty="0">
                <a:latin typeface="Times New Roman" pitchFamily="18" charset="0"/>
                <a:cs typeface="Times New Roman" pitchFamily="18" charset="0"/>
              </a:rPr>
              <a:t>Кей уақытта тұман түседі. Солтүстік-шығыстан жел соғады, күші 9-14 м/с. Ауа температурасы түнде 5-7 градус аяз 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25, 26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13151</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2110</cp:revision>
  <cp:lastPrinted>2022-01-19T06:58:06Z</cp:lastPrinted>
  <dcterms:created xsi:type="dcterms:W3CDTF">2018-03-27T06:03:00Z</dcterms:created>
  <dcterms:modified xsi:type="dcterms:W3CDTF">2022-01-24T08:38:25Z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