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69335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января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</a:p>
          <a:p>
            <a:pPr lvl="0" algn="ctr"/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января 2022 г.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25 января 2022 г.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Ночью и утром туман. Ветер восточный 5-10 м/с. Температура воздуха ночью 3-5 мороза, днем       4-6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26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осадков. Ветер восточный 5-10 м/с. Температура воздуха ночью 6-8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12766</TotalTime>
  <Words>614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2028</cp:revision>
  <cp:lastPrinted>2021-07-01T03:56:27Z</cp:lastPrinted>
  <dcterms:created xsi:type="dcterms:W3CDTF">2018-03-27T06:03:00Z</dcterms:created>
  <dcterms:modified xsi:type="dcterms:W3CDTF">2022-01-24T08:41:55Z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