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288099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40896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января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осадков. Ночью и утром туман. Ветер юго-восточный 9-14 м/с. Температура воздуха ночью 15-17, днём 8-10 мороза.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24 января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25 января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Ночью и утром туман. Температура воздуха 8-10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12836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2092</cp:revision>
  <cp:lastPrinted>2021-07-01T03:56:27Z</cp:lastPrinted>
  <dcterms:created xsi:type="dcterms:W3CDTF">2018-03-27T06:03:00Z</dcterms:created>
  <dcterms:modified xsi:type="dcterms:W3CDTF">2022-01-24T08:40:40Z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