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52974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9929244"/>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24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және таңертең</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о</a:t>
            </a:r>
            <a:r>
              <a:rPr lang="kk-KZ" sz="1200" dirty="0">
                <a:latin typeface="Times New Roman" pitchFamily="18" charset="0"/>
                <a:cs typeface="Times New Roman" pitchFamily="18" charset="0"/>
              </a:rPr>
              <a:t>ңтүстік-шығыстан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a:solidFill>
                  <a:srgbClr val="000000"/>
                </a:solidFill>
                <a:latin typeface="Times New Roman" panose="02020603050405020304" pitchFamily="18" charset="0"/>
                <a:cs typeface="Times New Roman" panose="02020603050405020304" pitchFamily="18" charset="0"/>
                <a:sym typeface="+mn-ea"/>
              </a:rPr>
              <a:t>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25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жауын-шашынсыз</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26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13055</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2022-01-24T08:40:02Z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