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408254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января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Переменная облачность, в конце дня дождь. Ветер юго-восточный 9-14 м/с. Температура воздуха ночью 0-2 мороза, днем 3-5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26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января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осадки (дождь, снег)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юго-западный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13663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1998</cp:revision>
  <cp:lastPrinted>2021-10-15T03:50:29Z</cp:lastPrinted>
  <dcterms:created xsi:type="dcterms:W3CDTF">2018-03-27T06:03:00Z</dcterms:created>
  <dcterms:modified xsi:type="dcterms:W3CDTF">2022-01-24T08:01:29Z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