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4891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ночью и в первую половину дня туман. Ветер юго-западный 0-5 м/с. Температура воздуха ночью 25-27, днем 15-17 мороза.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21 ч. 25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23-25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544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2029</cp:revision>
  <cp:lastPrinted>2021-07-01T03:56:27Z</cp:lastPrinted>
  <dcterms:created xsi:type="dcterms:W3CDTF">2018-03-27T06:03:00Z</dcterms:created>
  <dcterms:modified xsi:type="dcterms:W3CDTF">2022-01-24T08:18:45Z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