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637340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қаңтардан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545777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1168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22 қаңтарға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21 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Оңтүстік-шығыстан, шығыстан жел соғады,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1-6 </a:t>
            </a:r>
            <a:r>
              <a:rPr lang="kk-KZ" sz="1100" dirty="0">
                <a:latin typeface="Times New Roman" pitchFamily="18" charset="0"/>
                <a:cs typeface="Times New Roman" pitchFamily="18" charset="0"/>
              </a:rPr>
              <a:t>м/с. Ауа температурасы түнде 23-25, күндіз 15-17 градус аяз.</a:t>
            </a: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23 </a:t>
            </a:r>
            <a:r>
              <a:rPr lang="kk-KZ"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22 қаңтар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23 </a:t>
            </a:r>
            <a:r>
              <a:rPr lang="ru-RU" altLang="ru-RU" sz="1100" b="1" dirty="0" err="1">
                <a:solidFill>
                  <a:srgbClr val="000000"/>
                </a:solidFill>
                <a:latin typeface="Times New Roman" pitchFamily="18" charset="0"/>
                <a:cs typeface="Times New Roman" pitchFamily="18" charset="0"/>
              </a:rPr>
              <a:t>қаңтарға</a:t>
            </a:r>
            <a:r>
              <a:rPr lang="ru-RU"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Шығыстан жел соғады, күші 2-7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23-25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22, 23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12782</TotalTime>
  <Words>560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2139</cp:revision>
  <cp:lastPrinted>2021-07-01T03:56:27Z</cp:lastPrinted>
  <dcterms:created xsi:type="dcterms:W3CDTF">2018-03-27T06:03:00Z</dcterms:created>
  <dcterms:modified xsi:type="dcterms:W3CDTF">2022-01-21T07:55:01Z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