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020284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40896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января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осадков. Ночью туман. Ветер юго-восточный 9-14 м/с. Температура воздуха ночью 8-10, днём 5-7 мороза.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22 января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23 января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Облачно, снег, туман, низовая метель, гололед.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южный, юго-восточный 9-14 м/с. Температура воздуха 10-12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12836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2021-07-01T03:56:27Z</cp:lastPrinted>
  <dcterms:created xsi:type="dcterms:W3CDTF">2018-03-27T06:03:00Z</dcterms:created>
  <dcterms:modified xsi:type="dcterms:W3CDTF">2022-01-21T08:16:19Z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