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892162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22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3-8 м/с. Температура воздуха ночью 10-12,  днем 4-6 мороза. </a:t>
            </a: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22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11-13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22, ночью 23 января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725438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13027</TotalTime>
  <Words>542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1990</cp:revision>
  <cp:lastPrinted>2021-07-01T03:56:27Z</cp:lastPrinted>
  <dcterms:created xsi:type="dcterms:W3CDTF">2018-03-27T06:03:00Z</dcterms:created>
  <dcterms:modified xsi:type="dcterms:W3CDTF">2022-01-21T07:38:29Z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