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716997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269" y="270695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0-5 м/с. Температура воздуха ночью 18-20, днем 10-12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0-5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 января, ночью 23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12889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1973</cp:revision>
  <cp:lastPrinted>2021-07-01T03:56:27Z</cp:lastPrinted>
  <dcterms:created xsi:type="dcterms:W3CDTF">2018-03-27T06:03:00Z</dcterms:created>
  <dcterms:modified xsi:type="dcterms:W3CDTF">2022-01-21T07:42:46Z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