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293277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января 2022 г. </a:t>
            </a: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антициклона ожидается погода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5-10 м/с. Температура воздуха ночью 19-21, днем 12-14 мороза.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января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антициклона ожидается погода без осадков. Ветер восточный 5-10 м/с. Температура воздуха 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1111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января, 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12906</TotalTime>
  <Words>609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2025</cp:revision>
  <cp:lastPrinted>2021-02-03T11:37:00Z</cp:lastPrinted>
  <dcterms:created xsi:type="dcterms:W3CDTF">2018-03-27T06:03:00Z</dcterms:created>
  <dcterms:modified xsi:type="dcterms:W3CDTF">2022-01-21T07:31:13Z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