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1607229"/>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22 қаңтарда</a:t>
            </a:r>
          </a:p>
          <a:p>
            <a:pPr lvl="0" algn="ctr"/>
            <a:r>
              <a:rPr lang="kk-KZ" altLang="ru-RU" sz="1200" b="1" dirty="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21 сағаттан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қаңтарына дейін 21 сағатқа дейін</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2-7 </a:t>
            </a:r>
            <a:r>
              <a:rPr lang="ru-RU" altLang="ru-RU" sz="1200" dirty="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22-24, күндіз 15-17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21-23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094374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22, 2022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5113"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13311</TotalTime>
  <Words>547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2106</cp:revision>
  <cp:lastPrinted>2021-07-01T07:38:07Z</cp:lastPrinted>
  <dcterms:created xsi:type="dcterms:W3CDTF">2018-03-27T06:03:00Z</dcterms:created>
  <dcterms:modified xsi:type="dcterms:W3CDTF">2022-01-21T07:46:25Z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