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8584309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506779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21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2-7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12-14, днем 1-3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23 января</a:t>
            </a:r>
          </a:p>
          <a:p>
            <a:pPr lvl="0"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23 января 2022 г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ный 0-5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8-10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12867</TotalTime>
  <Words>565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2045</cp:revision>
  <cp:lastPrinted>2021-07-01T03:56:27Z</cp:lastPrinted>
  <dcterms:created xsi:type="dcterms:W3CDTF">2018-03-27T06:03:00Z</dcterms:created>
  <dcterms:modified xsi:type="dcterms:W3CDTF">2022-01-21T08:10:53Z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