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8059478"/>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93159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4794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243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0816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21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2-7 </a:t>
            </a:r>
            <a:r>
              <a:rPr lang="kk-KZ" sz="1100" dirty="0">
                <a:latin typeface="Times New Roman" panose="02020603050405020304" pitchFamily="18" charset="0"/>
                <a:cs typeface="Times New Roman" panose="02020603050405020304" pitchFamily="18" charset="0"/>
              </a:rPr>
              <a:t>м/с. Ауа температурасы түнде 23-25, күндіз 13-15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23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2-7</a:t>
            </a:r>
            <a:r>
              <a:rPr lang="ru-RU" sz="1200" dirty="0"/>
              <a:t> </a:t>
            </a:r>
            <a:r>
              <a:rPr lang="ru-RU" sz="1100" dirty="0">
                <a:solidFill>
                  <a:srgbClr val="000000"/>
                </a:solidFill>
                <a:latin typeface="Times New Roman" panose="02020603050405020304" pitchFamily="18" charset="0"/>
                <a:cs typeface="Times New Roman" panose="02020603050405020304" pitchFamily="18" charset="0"/>
              </a:rPr>
              <a:t>м/с. </a:t>
            </a:r>
            <a:r>
              <a:rPr lang="ru-RU" sz="1100" dirty="0" err="1">
                <a:solidFill>
                  <a:srgbClr val="000000"/>
                </a:solidFill>
                <a:latin typeface="Times New Roman" panose="02020603050405020304" pitchFamily="18" charset="0"/>
                <a:cs typeface="Times New Roman" panose="02020603050405020304" pitchFamily="18" charset="0"/>
              </a:rPr>
              <a:t>Ауа</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температурасы</a:t>
            </a:r>
            <a:r>
              <a:rPr lang="ru-RU" sz="1100" dirty="0">
                <a:solidFill>
                  <a:srgbClr val="000000"/>
                </a:solidFill>
                <a:latin typeface="Times New Roman" panose="02020603050405020304" pitchFamily="18" charset="0"/>
                <a:cs typeface="Times New Roman" panose="02020603050405020304" pitchFamily="18" charset="0"/>
              </a:rPr>
              <a:t>  23-25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68875" y="3022762"/>
            <a:ext cx="4736413" cy="461665"/>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олайсыз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a:p>
            <a:pPr algn="ctr"/>
            <a:r>
              <a:rPr lang="ru-RU" sz="1200" dirty="0" smtClean="0">
                <a:solidFill>
                  <a:schemeClr val="tx1"/>
                </a:solidFill>
                <a:latin typeface="Times New Roman" panose="02020603050405020304" pitchFamily="18" charset="0"/>
                <a:cs typeface="Times New Roman" panose="02020603050405020304" pitchFamily="18" charset="0"/>
              </a:rPr>
              <a:t>Павлодар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a:t>
            </a:r>
            <a:r>
              <a:rPr lang="ru-RU" sz="1200" dirty="0" err="1">
                <a:solidFill>
                  <a:schemeClr val="tx1"/>
                </a:solidFill>
                <a:latin typeface="Times New Roman" panose="02020603050405020304" pitchFamily="18" charset="0"/>
                <a:cs typeface="Times New Roman" panose="02020603050405020304" pitchFamily="18" charset="0"/>
              </a:rPr>
              <a:t>Ақсу</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 </a:t>
            </a:r>
            <a:endParaRPr lang="x-none"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23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5113"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14339</TotalTime>
  <Words>577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2021-11-30T05:55:07Z</cp:lastPrinted>
  <dcterms:created xsi:type="dcterms:W3CDTF">2018-03-27T06:03:00Z</dcterms:created>
  <dcterms:modified xsi:type="dcterms:W3CDTF">2022-01-21T07:53:31Z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