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9605180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1</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9468195"/>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2591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en-US" sz="1000" b="0" i="0" u="none" strike="noStrike" dirty="0" smtClean="0">
                          <a:solidFill>
                            <a:srgbClr val="000000"/>
                          </a:solidFill>
                          <a:effectLst/>
                          <a:latin typeface="Times New Roman" panose="02020603050405020304" pitchFamily="18" charset="0"/>
                        </a:rPr>
                        <a:t>146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en-US"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22 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21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22</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22</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23</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5" y="220195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22, 23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265113"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13078</TotalTime>
  <Words>574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2040</cp:revision>
  <cp:lastPrinted>2021-07-01T03:56:27Z</cp:lastPrinted>
  <dcterms:created xsi:type="dcterms:W3CDTF">2018-03-27T06:03:00Z</dcterms:created>
  <dcterms:modified xsi:type="dcterms:W3CDTF">2022-01-21T08:13:26Z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