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157430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 2-7 м/с. Температура воздуха ночью 22-24, днем  15-17 мороза.</a:t>
            </a:r>
          </a:p>
          <a:p>
            <a:pPr lvl="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21 ч. 22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9-14 м/с. Температура воздуха ночью 21-23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13201</TotalTime>
  <Words>536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2027</cp:revision>
  <cp:lastPrinted>2021-07-01T03:56:27Z</cp:lastPrinted>
  <dcterms:created xsi:type="dcterms:W3CDTF">2018-03-27T06:03:00Z</dcterms:created>
  <dcterms:modified xsi:type="dcterms:W3CDTF">2022-01-21T07:47:01Z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