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5616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по 21 ч. 22 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юго-восточный, восточный 1-6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23-25,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23 января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восточный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23-25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2022-01-21T07:55:50Z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