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78897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48835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қаңтарға</a:t>
            </a: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21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22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 бағыттардан 1</a:t>
            </a:r>
            <a:r>
              <a:rPr lang="ru-RU" sz="1200" dirty="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kk-KZ" sz="1200" dirty="0">
                <a:solidFill>
                  <a:prstClr val="black"/>
                </a:solidFill>
                <a:latin typeface="Times New Roman" pitchFamily="18" charset="0"/>
                <a:cs typeface="Times New Roman" pitchFamily="18" charset="0"/>
              </a:rPr>
              <a:t>күндіз 13-15° аяз болады.</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23 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smtClean="0">
                <a:solidFill>
                  <a:prstClr val="black"/>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2204137"/>
            <a:ext cx="4680169"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265113" algn="just"/>
            <a:r>
              <a:rPr lang="ru-RU" sz="1200" dirty="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14667</TotalTime>
  <Words>656</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2095</cp:revision>
  <cp:lastPrinted>2021-07-01T03:56:27Z</cp:lastPrinted>
  <dcterms:created xsi:type="dcterms:W3CDTF">2018-03-27T06:03:00Z</dcterms:created>
  <dcterms:modified xsi:type="dcterms:W3CDTF">2022-01-21T08:06:57Z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