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3399202"/>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1478138"/>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0774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22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21 </a:t>
            </a:r>
            <a:r>
              <a:rPr lang="ru-RU" sz="1200" b="1" dirty="0" err="1">
                <a:latin typeface="Times New Roman" pitchFamily="18" charset="0"/>
                <a:cs typeface="Times New Roman" pitchFamily="18" charset="0"/>
              </a:rPr>
              <a:t>қаңтар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22 </a:t>
            </a:r>
            <a:r>
              <a:rPr lang="ru-RU" sz="1200" b="1" dirty="0" err="1">
                <a:latin typeface="Times New Roman" pitchFamily="18" charset="0"/>
                <a:cs typeface="Times New Roman" pitchFamily="18" charset="0"/>
              </a:rPr>
              <a:t>қаңтар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algn="just"/>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rPr>
              <a:t>жауын-шашынсыз</a:t>
            </a:r>
            <a:r>
              <a:rPr lang="ru-RU" sz="1100" dirty="0">
                <a:latin typeface="Times New Roman KZ" pitchFamily="18" charset="0"/>
                <a:ea typeface="Times New Roman KZ" pitchFamily="18" charset="0"/>
              </a:rPr>
              <a:t>. </a:t>
            </a:r>
            <a:r>
              <a:rPr lang="kk-KZ" sz="1100" dirty="0">
                <a:latin typeface="Times New Roman KZ" pitchFamily="18" charset="0"/>
                <a:ea typeface="Times New Roman KZ" pitchFamily="18" charset="0"/>
                <a:cs typeface="Times New Roman" pitchFamily="18" charset="0"/>
              </a:rPr>
              <a:t>Солтүстік-шығыстан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12-14</a:t>
            </a:r>
            <a:r>
              <a:rPr lang="kk-KZ" sz="1100" dirty="0">
                <a:latin typeface="Times New Roman KZ" pitchFamily="18" charset="0"/>
                <a:ea typeface="Times New Roman KZ" pitchFamily="18" charset="0"/>
                <a:cs typeface="Times New Roman" pitchFamily="18" charset="0"/>
              </a:rPr>
              <a:t>, күндіз 1-3 градус аяз</a:t>
            </a:r>
            <a:r>
              <a:rPr lang="kk-KZ" sz="1200" dirty="0">
                <a:latin typeface="Times New Roman KZ" pitchFamily="18" charset="0"/>
                <a:ea typeface="Times New Roman KZ" pitchFamily="18" charset="0"/>
                <a:cs typeface="Times New Roman" pitchFamily="18" charset="0"/>
              </a:rPr>
              <a:t>.</a:t>
            </a:r>
          </a:p>
          <a:p>
            <a:pPr algn="ctr"/>
            <a:r>
              <a:rPr lang="kk-KZ" altLang="ru-RU" sz="1200" b="1" dirty="0">
                <a:latin typeface="Times New Roman KZ" pitchFamily="18" charset="0"/>
                <a:ea typeface="Times New Roman KZ" pitchFamily="18" charset="0"/>
                <a:cs typeface="Times New Roman" pitchFamily="18" charset="0"/>
              </a:rPr>
              <a:t>23 қаңтар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22 </a:t>
            </a:r>
            <a:r>
              <a:rPr lang="ru-RU" sz="1200" b="1" dirty="0" err="1">
                <a:latin typeface="Times New Roman KZ" pitchFamily="18" charset="0"/>
                <a:ea typeface="Times New Roman KZ" pitchFamily="18" charset="0"/>
                <a:cs typeface="Times New Roman" pitchFamily="18" charset="0"/>
              </a:rPr>
              <a:t>қаңтар</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23</a:t>
            </a:r>
            <a:r>
              <a:rPr lang="kk-KZ" altLang="ru-RU" sz="1200" b="1" dirty="0">
                <a:latin typeface="Times New Roman KZ" pitchFamily="18" charset="0"/>
                <a:ea typeface="Times New Roman KZ" pitchFamily="18" charset="0"/>
                <a:cs typeface="Times New Roman" pitchFamily="18" charset="0"/>
              </a:rPr>
              <a:t> қаңтар</a:t>
            </a:r>
            <a:endParaRPr lang="ru-RU" sz="1200" b="1" dirty="0">
              <a:latin typeface="Times New Roman KZ" pitchFamily="18" charset="0"/>
              <a:ea typeface="Times New Roman KZ" pitchFamily="18" charset="0"/>
              <a:cs typeface="Times New Roman" pitchFamily="18" charset="0"/>
            </a:endParaRPr>
          </a:p>
          <a:p>
            <a:pPr algn="ctr"/>
            <a:r>
              <a:rPr lang="ru-RU" sz="1200" b="1" dirty="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algn="just" fontAlgn="auto">
              <a:spcBef>
                <a:spcPts val="0"/>
              </a:spcBef>
              <a:spcAft>
                <a:spcPts val="0"/>
              </a:spcAft>
              <a:defRPr/>
            </a:pPr>
            <a:r>
              <a:rPr lang="ru-RU" sz="1100" dirty="0" err="1">
                <a:latin typeface="Times New Roman KZ" pitchFamily="18" charset="0"/>
                <a:ea typeface="Times New Roman KZ" pitchFamily="18" charset="0"/>
                <a:cs typeface="Times New Roman" pitchFamily="18" charset="0"/>
              </a:rPr>
              <a:t>Көшпелі</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rPr>
              <a:t>жауын-шашынсыз</a:t>
            </a:r>
            <a:r>
              <a:rPr lang="kk-KZ" sz="1100" dirty="0">
                <a:latin typeface="Times New Roman KZ" pitchFamily="18" charset="0"/>
                <a:ea typeface="Times New Roman KZ" pitchFamily="18" charset="0"/>
                <a:cs typeface="Times New Roman" pitchFamily="18" charset="0"/>
              </a:rPr>
              <a:t>. Солтүстік-шығыстан жел соғады, күші 0-5м/с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8-10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12833</TotalTime>
  <Words>538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2077</cp:revision>
  <cp:lastPrinted>2021-07-01T03:56:27Z</cp:lastPrinted>
  <dcterms:created xsi:type="dcterms:W3CDTF">2018-03-27T06:03:00Z</dcterms:created>
  <dcterms:modified xsi:type="dcterms:W3CDTF">2022-01-21T08:10:04Z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