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322688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января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22 января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днем осадки (дождь, снег). Временами туман. Ветер западный, северо-западный 8-13 м/с. Температура воздуха ночью 0-2 мороза,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23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ночью снег, туман. Ветер восточный 8-    13 м/с. Температура воздуха ночью 2-4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621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2026</cp:revision>
  <cp:lastPrinted>2021-07-01T03:56:27Z</cp:lastPrinted>
  <dcterms:created xsi:type="dcterms:W3CDTF">2018-03-27T06:03:00Z</dcterms:created>
  <dcterms:modified xsi:type="dcterms:W3CDTF">2022-01-21T08:17:58Z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