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99898198"/>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08538" cy="249299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22 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21 </a:t>
            </a:r>
            <a:r>
              <a:rPr lang="kk-KZ" altLang="ru-RU" sz="1200" b="1" dirty="0">
                <a:solidFill>
                  <a:srgbClr val="000000"/>
                </a:solidFill>
                <a:latin typeface="Times New Roman" panose="02020603050405020304" pitchFamily="18" charset="0"/>
                <a:cs typeface="Times New Roman" panose="02020603050405020304" pitchFamily="18" charset="0"/>
              </a:rPr>
              <a:t>қантар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20-ден 22 </a:t>
            </a:r>
            <a:r>
              <a:rPr lang="ru-RU" altLang="ru-RU" sz="1200" b="1" dirty="0" err="1">
                <a:solidFill>
                  <a:srgbClr val="000000"/>
                </a:solidFill>
                <a:latin typeface="Times New Roman" panose="02020603050405020304" pitchFamily="18" charset="0"/>
                <a:cs typeface="Times New Roman" panose="02020603050405020304" pitchFamily="18" charset="0"/>
              </a:rPr>
              <a:t>қаңтар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kk-KZ" sz="1200"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Антициклонның әсерінен жауын-шашын болмайды. Шығыстан жел соғады, күші 5-10 м/с</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19-21,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12-14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b="1" dirty="0">
              <a:solidFill>
                <a:srgbClr val="000000"/>
              </a:solidFill>
              <a:latin typeface="Times New Roman" pitchFamily="18" charset="0"/>
              <a:cs typeface="Times New Roman" pitchFamily="18" charset="0"/>
            </a:endParaRPr>
          </a:p>
          <a:p>
            <a:pPr lvl="0" indent="182563" algn="ct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23 </a:t>
            </a:r>
            <a:r>
              <a:rPr lang="kk-KZ" sz="1200" b="1" dirty="0">
                <a:solidFill>
                  <a:srgbClr val="000000"/>
                </a:solidFill>
                <a:latin typeface="Times New Roman" panose="02020603050405020304" pitchFamily="18" charset="0"/>
                <a:cs typeface="Times New Roman" panose="02020603050405020304" pitchFamily="18" charset="0"/>
              </a:rPr>
              <a:t>қаңтарға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22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23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latin typeface="Times New Roman" pitchFamily="18" charset="0"/>
                <a:cs typeface="Times New Roman" pitchFamily="18" charset="0"/>
              </a:rPr>
              <a:t>Антициклонның әсерінен жауын-шашын болмайды. Шығыстан жел соғады, күші 5-10 </a:t>
            </a:r>
            <a:r>
              <a:rPr lang="kk-KZ" sz="1200" dirty="0">
                <a:solidFill>
                  <a:srgbClr val="000000"/>
                </a:solidFill>
                <a:latin typeface="Times New Roman" panose="02020603050405020304" pitchFamily="18" charset="0"/>
                <a:cs typeface="Times New Roman" panose="02020603050405020304" pitchFamily="18" charset="0"/>
                <a:sym typeface="+mn-ea"/>
              </a:rPr>
              <a:t>м/с. Ауа температурасы 15-17 градус аяз болады. </a:t>
            </a:r>
          </a:p>
          <a:p>
            <a:pPr indent="450000"/>
            <a:endParaRPr lang="ru-RU" sz="1200" dirty="0">
              <a:latin typeface="Times New Roman" pitchFamily="18" charset="0"/>
              <a:cs typeface="Times New Roman" pitchFamily="18" charset="0"/>
              <a:sym typeface="+mn-ea"/>
            </a:endParaRPr>
          </a:p>
          <a:p>
            <a:pPr lvl="0" algn="ctr"/>
            <a:endParaRPr lang="kk-KZ" sz="1200"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22331796"/>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ШЖШ асу</a:t>
                      </a:r>
                      <a:r>
                        <a:rPr lang="kk-KZ" sz="1000" baseline="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1111</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kk-KZ" altLang="ru-RU" sz="1200" b="1" dirty="0"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6925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71744"/>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22 </a:t>
            </a:r>
            <a:r>
              <a:rPr lang="ru-RU" sz="1200" dirty="0" err="1">
                <a:solidFill>
                  <a:schemeClr val="tx1"/>
                </a:solidFill>
                <a:latin typeface="Times New Roman" panose="02020603050405020304" pitchFamily="18" charset="0"/>
                <a:cs typeface="Times New Roman" panose="02020603050405020304" pitchFamily="18" charset="0"/>
              </a:rPr>
              <a:t>қаңтар</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23 </a:t>
            </a:r>
            <a:r>
              <a:rPr lang="ru-RU" sz="1200" dirty="0" err="1">
                <a:solidFill>
                  <a:schemeClr val="tx1"/>
                </a:solidFill>
                <a:latin typeface="Times New Roman" panose="02020603050405020304" pitchFamily="18" charset="0"/>
                <a:cs typeface="Times New Roman" panose="02020603050405020304" pitchFamily="18" charset="0"/>
              </a:rPr>
              <a:t>қаңтарға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т</a:t>
            </a:r>
            <a:r>
              <a:rPr lang="kk-KZ" sz="1200" dirty="0">
                <a:solidFill>
                  <a:schemeClr val="tx1"/>
                </a:solidFill>
                <a:latin typeface="Times New Roman" panose="02020603050405020304" pitchFamily="18" charset="0"/>
                <a:cs typeface="Times New Roman" panose="02020603050405020304" pitchFamily="18" charset="0"/>
              </a:rPr>
              <a:t>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12962</TotalTime>
  <Words>537</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2050</cp:revision>
  <cp:lastPrinted>2021-07-01T07:38:07Z</cp:lastPrinted>
  <dcterms:created xsi:type="dcterms:W3CDTF">2018-03-27T06:03:00Z</dcterms:created>
  <dcterms:modified xsi:type="dcterms:W3CDTF">2022-01-21T07:30:39Z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