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03684611"/>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70" y="114302"/>
            <a:ext cx="4910167"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kk-KZ" sz="1200" b="1" dirty="0">
                <a:solidFill>
                  <a:srgbClr val="000000"/>
                </a:solidFill>
                <a:latin typeface="Times New Roman" panose="02020603050405020304" pitchFamily="18" charset="0"/>
                <a:cs typeface="Times New Roman" panose="02020603050405020304" pitchFamily="18" charset="0"/>
              </a:rPr>
              <a:t>22 қаңтар</a:t>
            </a:r>
            <a:r>
              <a:rPr lang="kk-KZ" altLang="ru-RU" sz="1200" b="1" dirty="0">
                <a:solidFill>
                  <a:srgbClr val="000000"/>
                </a:solidFill>
                <a:latin typeface="Times New Roman" panose="02020603050405020304" pitchFamily="18" charset="0"/>
                <a:cs typeface="Times New Roman" panose="02020603050405020304" pitchFamily="18" charset="0"/>
              </a:rPr>
              <a:t>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smtClean="0">
                <a:solidFill>
                  <a:srgbClr val="000000"/>
                </a:solidFill>
                <a:latin typeface="Times New Roman" panose="02020603050405020304" pitchFamily="18" charset="0"/>
                <a:cs typeface="Times New Roman" panose="02020603050405020304" pitchFamily="18" charset="0"/>
              </a:rPr>
              <a:t>ж. </a:t>
            </a:r>
            <a:r>
              <a:rPr lang="ru-RU" altLang="ru-RU" sz="1200" b="1" dirty="0">
                <a:solidFill>
                  <a:srgbClr val="000000"/>
                </a:solidFill>
                <a:latin typeface="Times New Roman" panose="02020603050405020304" pitchFamily="18" charset="0"/>
                <a:cs typeface="Times New Roman" panose="02020603050405020304" pitchFamily="18" charset="0"/>
              </a:rPr>
              <a:t>21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22</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a:t>
            </a:r>
            <a:r>
              <a:rPr lang="kk-KZ" sz="1200" dirty="0">
                <a:latin typeface="Times New Roman" pitchFamily="18" charset="0"/>
                <a:cs typeface="Times New Roman" pitchFamily="18" charset="0"/>
              </a:rPr>
              <a:t>түстік-шығыстан 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18-20,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8-10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23 </a:t>
            </a:r>
            <a:r>
              <a:rPr lang="kk-KZ" altLang="ru-RU" sz="1200" b="1" dirty="0">
                <a:solidFill>
                  <a:srgbClr val="000000"/>
                </a:solidFill>
                <a:latin typeface="Times New Roman" panose="02020603050405020304" pitchFamily="18" charset="0"/>
                <a:cs typeface="Times New Roman" panose="02020603050405020304" pitchFamily="18" charset="0"/>
              </a:rPr>
              <a:t>қаңтарға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22</a:t>
            </a:r>
            <a:r>
              <a:rPr lang="kk-KZ" sz="1200" b="1" dirty="0">
                <a:solidFill>
                  <a:srgbClr val="000000"/>
                </a:solidFill>
                <a:latin typeface="Times New Roman" panose="02020603050405020304" pitchFamily="18" charset="0"/>
                <a:cs typeface="Times New Roman" panose="02020603050405020304" pitchFamily="18" charset="0"/>
              </a:rPr>
              <a:t> 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23</a:t>
            </a:r>
            <a:r>
              <a:rPr lang="kk-KZ" sz="1200" b="1" dirty="0">
                <a:solidFill>
                  <a:srgbClr val="000000"/>
                </a:solidFill>
                <a:latin typeface="Times New Roman" panose="02020603050405020304" pitchFamily="18" charset="0"/>
                <a:cs typeface="Times New Roman" panose="02020603050405020304" pitchFamily="18" charset="0"/>
              </a:rPr>
              <a:t> 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18-20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639716565"/>
              </p:ext>
            </p:extLst>
          </p:nvPr>
        </p:nvGraphicFramePr>
        <p:xfrm>
          <a:off x="5008948" y="415182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2834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57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67246" y="3705344"/>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92566" y="332701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07719" y="2237960"/>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22, 23 </a:t>
            </a:r>
            <a:r>
              <a:rPr lang="ru-RU" sz="1200" dirty="0" err="1">
                <a:solidFill>
                  <a:schemeClr val="tx1"/>
                </a:solidFill>
                <a:latin typeface="Times New Roman" panose="02020603050405020304" pitchFamily="18" charset="0"/>
                <a:cs typeface="Times New Roman" panose="02020603050405020304" pitchFamily="18" charset="0"/>
              </a:rPr>
              <a:t>қаңтарына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lvl="0"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rgbClr val="000000"/>
                </a:solidFill>
                <a:latin typeface="Times New Roman" panose="02020603050405020304" pitchFamily="18" charset="0"/>
              </a:rPr>
              <a:t>көтеріңкі</a:t>
            </a:r>
            <a:r>
              <a:rPr lang="ru-RU" altLang="en-US" sz="1200" dirty="0" smtClean="0">
                <a:solidFill>
                  <a:srgbClr val="000000"/>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Қарағанды</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аэрологиялық</a:t>
            </a:r>
            <a:r>
              <a:rPr lang="ru-RU" sz="1200" dirty="0">
                <a:latin typeface="Times New Roman" panose="02020603050405020304" pitchFamily="18" charset="0"/>
                <a:cs typeface="Times New Roman" panose="02020603050405020304" pitchFamily="18" charset="0"/>
              </a:rPr>
              <a:t> станция ("</a:t>
            </a:r>
            <a:r>
              <a:rPr lang="ru-RU" sz="1200" dirty="0" err="1">
                <a:latin typeface="Times New Roman" panose="02020603050405020304" pitchFamily="18" charset="0"/>
                <a:cs typeface="Times New Roman" panose="02020603050405020304" pitchFamily="18" charset="0"/>
              </a:rPr>
              <a:t>қалалық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әуежай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Ленин көшесі мен Бұқар Жырау 1 даңғылының </a:t>
            </a:r>
            <a:r>
              <a:rPr lang="kk-KZ" sz="1200" dirty="0" smtClean="0">
                <a:latin typeface="Times New Roman" panose="02020603050405020304" pitchFamily="18" charset="0"/>
                <a:cs typeface="Times New Roman" panose="02020603050405020304" pitchFamily="18" charset="0"/>
              </a:rPr>
              <a:t>қиылысы;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Бирюзов көшесі, 22 (Жаңа Майқұдық</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7 </a:t>
            </a:r>
            <a:r>
              <a:rPr lang="kk-KZ" sz="1200" dirty="0">
                <a:latin typeface="Times New Roman" panose="02020603050405020304" pitchFamily="18" charset="0"/>
                <a:cs typeface="Times New Roman" panose="02020603050405020304" pitchFamily="18" charset="0"/>
              </a:rPr>
              <a:t>бекет – Ермеков көшесі, </a:t>
            </a:r>
            <a:r>
              <a:rPr lang="kk-KZ" sz="1200" dirty="0" smtClean="0">
                <a:latin typeface="Times New Roman" panose="02020603050405020304" pitchFamily="18" charset="0"/>
                <a:cs typeface="Times New Roman" panose="02020603050405020304" pitchFamily="18" charset="0"/>
              </a:rPr>
              <a:t>116;</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 Мұқанов көшесі, </a:t>
            </a:r>
            <a:r>
              <a:rPr lang="kk-KZ" sz="1200" dirty="0" smtClean="0">
                <a:latin typeface="Times New Roman" panose="02020603050405020304" pitchFamily="18" charset="0"/>
                <a:cs typeface="Times New Roman" panose="02020603050405020304" pitchFamily="18" charset="0"/>
              </a:rPr>
              <a:t>57/3;</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 қалалық әкімдік (ескі әуежай ауданында</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8 </a:t>
            </a:r>
            <a:r>
              <a:rPr lang="kk-KZ" sz="1200" dirty="0">
                <a:latin typeface="Times New Roman" panose="02020603050405020304" pitchFamily="18" charset="0"/>
                <a:cs typeface="Times New Roman" panose="02020603050405020304" pitchFamily="18" charset="0"/>
              </a:rPr>
              <a:t>бекет – </a:t>
            </a:r>
            <a:r>
              <a:rPr lang="ru-RU" sz="1200" dirty="0" err="1">
                <a:latin typeface="Times New Roman" panose="02020603050405020304" pitchFamily="18" charset="0"/>
                <a:cs typeface="Times New Roman" panose="02020603050405020304" pitchFamily="18" charset="0"/>
              </a:rPr>
              <a:t>аурухана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5437" y="4543519"/>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1702" y="6263946"/>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165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13137</TotalTime>
  <Words>612</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2045</cp:revision>
  <cp:lastPrinted>2021-07-01T07:38:07Z</cp:lastPrinted>
  <dcterms:created xsi:type="dcterms:W3CDTF">2018-03-27T06:03:00Z</dcterms:created>
  <dcterms:modified xsi:type="dcterms:W3CDTF">2022-01-21T07:40:07Z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