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7296927"/>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a:solidFill>
                  <a:schemeClr val="tx1"/>
                </a:solidFill>
                <a:latin typeface="Times New Roman" panose="02020603050405020304" pitchFamily="18" charset="0"/>
                <a:cs typeface="Times New Roman" panose="02020603050405020304" pitchFamily="18" charset="0"/>
              </a:rPr>
              <a:t> 22, 2022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23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57898982"/>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67738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22 қаңтарға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21 </a:t>
            </a:r>
            <a:r>
              <a:rPr lang="ru-RU" altLang="ru-RU" sz="1100" b="1" dirty="0" err="1">
                <a:solidFill>
                  <a:srgbClr val="000000"/>
                </a:solidFill>
                <a:latin typeface="Times New Roman" panose="02020603050405020304" pitchFamily="18" charset="0"/>
                <a:cs typeface="Times New Roman" panose="02020603050405020304" pitchFamily="18" charset="0"/>
              </a:rPr>
              <a:t>қаңтар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22 </a:t>
            </a:r>
            <a:r>
              <a:rPr lang="ru-RU" altLang="ru-RU" sz="1100" b="1" dirty="0" err="1">
                <a:solidFill>
                  <a:srgbClr val="000000"/>
                </a:solidFill>
                <a:latin typeface="Times New Roman" panose="02020603050405020304" pitchFamily="18" charset="0"/>
                <a:cs typeface="Times New Roman" panose="02020603050405020304" pitchFamily="18" charset="0"/>
              </a:rPr>
              <a:t>қаңтар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9-14 м</a:t>
            </a:r>
            <a:r>
              <a:rPr lang="ru-RU" sz="1200" dirty="0">
                <a:solidFill>
                  <a:prstClr val="black"/>
                </a:solidFill>
                <a:latin typeface="Times New Roman" pitchFamily="18" charset="0"/>
                <a:cs typeface="Times New Roman" pitchFamily="18" charset="0"/>
              </a:rPr>
              <a:t>/с.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23 қаңтарға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22 </a:t>
            </a:r>
            <a:r>
              <a:rPr lang="ru-RU" sz="1100" b="1" dirty="0" err="1">
                <a:solidFill>
                  <a:srgbClr val="000000"/>
                </a:solidFill>
                <a:latin typeface="Times New Roman" panose="02020603050405020304" pitchFamily="18" charset="0"/>
                <a:cs typeface="Times New Roman" panose="02020603050405020304" pitchFamily="18" charset="0"/>
              </a:rPr>
              <a:t>қаңтар</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2022 ж. 23 </a:t>
            </a:r>
            <a:r>
              <a:rPr lang="ru-RU" sz="1100" b="1" dirty="0" err="1">
                <a:solidFill>
                  <a:srgbClr val="000000"/>
                </a:solidFill>
                <a:latin typeface="Times New Roman" panose="02020603050405020304" pitchFamily="18" charset="0"/>
                <a:cs typeface="Times New Roman" panose="02020603050405020304" pitchFamily="18" charset="0"/>
              </a:rPr>
              <a:t>қаңтар</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a:solidFill>
                  <a:srgbClr val="000000"/>
                </a:solidFill>
                <a:latin typeface="Times New Roman" panose="02020603050405020304" pitchFamily="18" charset="0"/>
                <a:cs typeface="Times New Roman" panose="02020603050405020304" pitchFamily="18" charset="0"/>
                <a:sym typeface="+mn-ea"/>
              </a:rPr>
              <a:t>           Көшпелі бұлтты</a:t>
            </a:r>
            <a:r>
              <a:rPr lang="ru-RU" sz="1200" dirty="0">
                <a:solidFill>
                  <a:prstClr val="black"/>
                </a:solidFill>
                <a:latin typeface="Times New Roman" pitchFamily="18" charset="0"/>
                <a:cs typeface="Times New Roman" pitchFamily="18" charset="0"/>
              </a:rPr>
              <a:t>, </a:t>
            </a:r>
            <a:r>
              <a:rPr lang="kk-KZ" sz="1200" dirty="0">
                <a:solidFill>
                  <a:srgbClr val="000000"/>
                </a:solidFill>
                <a:latin typeface="Times New Roman" panose="02020603050405020304" pitchFamily="18" charset="0"/>
                <a:cs typeface="Times New Roman" panose="02020603050405020304" pitchFamily="18" charset="0"/>
                <a:sym typeface="+mn-ea"/>
              </a:rPr>
              <a:t>жауын-шашынсыз. Жел оң</a:t>
            </a:r>
            <a:r>
              <a:rPr lang="ru-RU" sz="1200" dirty="0" err="1">
                <a:solidFill>
                  <a:prstClr val="black"/>
                </a:solidFill>
                <a:latin typeface="Times New Roman" pitchFamily="18" charset="0"/>
                <a:cs typeface="Times New Roman" pitchFamily="18" charset="0"/>
              </a:rPr>
              <a:t>түстік-шығыстан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9-14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15908</TotalTime>
  <Words>582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2049</cp:revision>
  <cp:lastPrinted>2021-07-01T07:38:07Z</cp:lastPrinted>
  <dcterms:created xsi:type="dcterms:W3CDTF">2018-03-27T06:03:00Z</dcterms:created>
  <dcterms:modified xsi:type="dcterms:W3CDTF">2022-01-21T07:29:25Z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